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ih6b2GQvap5+ZznuOpQdm9DP1x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01" name="Google Shape;10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icepage.com/ru/c/meditsina-i-nauka-shablony-veb-saytov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Calibri"/>
              <a:buNone/>
            </a:pPr>
            <a:r>
              <a:rPr lang="ru-RU" sz="4400"/>
              <a:t>Практическое занятие 10. </a:t>
            </a:r>
            <a:br>
              <a:rPr lang="ru-RU" sz="4400"/>
            </a:br>
            <a:r>
              <a:rPr lang="ru-RU" sz="4400"/>
              <a:t>Подбор элементов оформления сайта по заданному дизайну (Создание  и подключение библиотеки стилей css )</a:t>
            </a:r>
            <a:endParaRPr/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Индивидуальное проектное задание (</a:t>
            </a:r>
            <a:r>
              <a:rPr lang="ru-RU" sz="2400"/>
              <a:t>Visual Studio Code)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891209C-02CB-4CEF-9B7E-A399DB9DD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7153"/>
            <a:ext cx="12192000" cy="292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479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D77753C-5ADF-42A5-96CC-FFCAE3672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7839"/>
            <a:ext cx="12192000" cy="420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20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2EC3D0B-F0AC-4BBA-9B27-54A731566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034"/>
            <a:ext cx="12192000" cy="580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69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B0884E2-A152-4121-A513-E91305CEA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2793"/>
            <a:ext cx="12192000" cy="499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64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539307-DCF8-46B2-A70D-2BB471F28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824"/>
            <a:ext cx="12192000" cy="434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787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07FB540-8BAD-435A-9830-D104BFB91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6303"/>
            <a:ext cx="12192000" cy="70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154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На этом практическом занятии мы научимся :</a:t>
            </a:r>
            <a:br>
              <a:rPr lang="ru-RU"/>
            </a:br>
            <a:endParaRPr/>
          </a:p>
        </p:txBody>
      </p:sp>
      <p:sp>
        <p:nvSpPr>
          <p:cNvPr id="97" name="Google Shape;97;p2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1063793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использовать функции Visual Studio Code 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Подбирать изученные виды разметок под заданное оформление сайта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Создавать  и использовать библиотеки стилей css под заданное оформление сайта</a:t>
            </a: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838200" y="39029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ru-RU" sz="4000"/>
              <a:t>Задание 10:</a:t>
            </a:r>
            <a:br>
              <a:rPr lang="ru-RU" sz="4000"/>
            </a:br>
            <a:endParaRPr sz="4000"/>
          </a:p>
        </p:txBody>
      </p:sp>
      <p:sp>
        <p:nvSpPr>
          <p:cNvPr id="104" name="Google Shape;104;p3"/>
          <p:cNvSpPr txBox="1">
            <a:spLocks noGrp="1"/>
          </p:cNvSpPr>
          <p:nvPr>
            <p:ph type="body" idx="1"/>
          </p:nvPr>
        </p:nvSpPr>
        <p:spPr>
          <a:xfrm>
            <a:off x="457200" y="1149292"/>
            <a:ext cx="11538284" cy="570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Выбрать  образец оформления для выполнения индивидуального проектного задания(</a:t>
            </a:r>
            <a:r>
              <a:rPr lang="ru-RU" sz="2400"/>
              <a:t>самостоятельно</a:t>
            </a:r>
            <a:r>
              <a:rPr lang="ru-RU"/>
              <a:t>)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Сделайте скриншот оформления сайта сохраните в свою папку (Вставить в paint, сохранить). 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Сохраните файл картинки в облачном хранилище GitHub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Скопировать файл html_12.html переименовать в файл html_25.html (</a:t>
            </a:r>
            <a:r>
              <a:rPr lang="ru-RU" sz="2400"/>
              <a:t>самостоятельно</a:t>
            </a:r>
            <a:r>
              <a:rPr lang="ru-RU"/>
              <a:t>)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Проанализируйте элементы образца оформления сайта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44144"/>
              <a:buChar char="•"/>
            </a:pPr>
            <a:r>
              <a:rPr lang="ru-RU"/>
              <a:t>Выделите слои: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44144"/>
              <a:buChar char="•"/>
            </a:pPr>
            <a:r>
              <a:rPr lang="ru-RU"/>
              <a:t>Боковые панели &lt;aside&gt; 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44144"/>
              <a:buChar char="•"/>
            </a:pPr>
            <a:r>
              <a:rPr lang="ru-RU"/>
              <a:t>Основного контента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Скопировать файл стилей s5.css переименовать в файл s25.css(</a:t>
            </a:r>
            <a:r>
              <a:rPr lang="ru-RU" sz="2400"/>
              <a:t>самостоятельно</a:t>
            </a:r>
            <a:r>
              <a:rPr lang="ru-RU"/>
              <a:t>)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В s5.css переопределите стили в соответствии с требуемым оформлением: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&lt;body&gt;: фон, поля, отступы, цвет текста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&lt;aside&gt;: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фон, поля, отступы, цвет текста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ru-RU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расположение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Заголовк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 </a:t>
            </a:r>
            <a:r>
              <a:rPr lang="ru-RU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&lt;header&gt;, &lt;footer&gt;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расположение текста, фон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 текст&lt; p&gt;: выравнивание, </a:t>
            </a: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цвет,</a:t>
            </a:r>
            <a:r>
              <a:rPr lang="ru-RU"/>
              <a:t> красная строка. 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Заголовк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 &lt;</a:t>
            </a: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h2&gt;, &lt;h3&gt;, &lt;h4&gt;: </a:t>
            </a:r>
            <a:r>
              <a:rPr lang="ru-RU"/>
              <a:t>выравнивание текста заголовков, </a:t>
            </a: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цвет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Поправьте подключаемый файл со стилями s25.css в html_25.html, тег &lt;link&gt;</a:t>
            </a:r>
            <a:endParaRPr/>
          </a:p>
          <a:p>
            <a:pPr marL="1600200" lvl="3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Сохранить  файлы в облачном хранилище GitHub</a:t>
            </a:r>
            <a:endParaRPr/>
          </a:p>
          <a:p>
            <a:pPr marL="685800" lvl="1" indent="-50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sz="2800"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Выбор  шаблона оформления для выполнения индивидуального проектного задания</a:t>
            </a:r>
            <a:endParaRPr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1"/>
          </p:nvPr>
        </p:nvSpPr>
        <p:spPr>
          <a:xfrm>
            <a:off x="7675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 u="sng">
                <a:solidFill>
                  <a:schemeClr val="hlink"/>
                </a:solidFill>
                <a:hlinkClick r:id="rId3"/>
              </a:rPr>
              <a:t>https://nicepage.com/ru/c/meditsina-i-nauka-shablony-veb-saytov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11" name="Google Shape;111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0569" y="2387779"/>
            <a:ext cx="5623367" cy="4470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20559" y="2252842"/>
            <a:ext cx="6371441" cy="4470222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4"/>
          <p:cNvSpPr/>
          <p:nvPr/>
        </p:nvSpPr>
        <p:spPr>
          <a:xfrm>
            <a:off x="10724606" y="2481943"/>
            <a:ext cx="629194" cy="1449977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Скриншот оформления сайта.</a:t>
            </a:r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20" name="Google Shape;12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87647" y="1825625"/>
            <a:ext cx="5482059" cy="503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Термины 10</a:t>
            </a:r>
            <a:endParaRPr/>
          </a:p>
        </p:txBody>
      </p:sp>
      <p:sp>
        <p:nvSpPr>
          <p:cNvPr id="126" name="Google Shape;126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ru-RU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Блок </a:t>
            </a:r>
            <a:r>
              <a:rPr lang="ru-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&lt;aside&gt; &lt;/aside&gt;</a:t>
            </a:r>
            <a:r>
              <a:rPr lang="ru-RU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так называемый «сайдбар» или «боковая панель».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ru-RU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Тег определяет блок сбоку от контента для размещения рубрик, ссылок на архив, меток и другой информации.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http://htmlbook.ru/html/aside</a:t>
            </a:r>
            <a:endParaRPr/>
          </a:p>
        </p:txBody>
      </p:sp>
      <p:pic>
        <p:nvPicPr>
          <p:cNvPr id="127" name="Google Shape;127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08564" y="4306574"/>
            <a:ext cx="2066925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2919F9-5C25-43EF-9100-F514BAB5F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7408"/>
            <a:ext cx="12192000" cy="488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728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D493E1D-B6B7-4308-AA34-5BE5A1E50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8159"/>
            <a:ext cx="12192000" cy="476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251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5F2A080-97B1-4904-9246-184B04DE5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2866"/>
            <a:ext cx="12192000" cy="503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4289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318</Words>
  <Application>Microsoft Office PowerPoint</Application>
  <PresentationFormat>Широкоэкранный</PresentationFormat>
  <Paragraphs>44</Paragraphs>
  <Slides>15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8" baseType="lpstr">
      <vt:lpstr>Arial</vt:lpstr>
      <vt:lpstr>Calibri</vt:lpstr>
      <vt:lpstr>Тема Office</vt:lpstr>
      <vt:lpstr>Практическое занятие 10.  Подбор элементов оформления сайта по заданному дизайну (Создание  и подключение библиотеки стилей css )</vt:lpstr>
      <vt:lpstr>На этом практическом занятии мы научимся : </vt:lpstr>
      <vt:lpstr>Задание 10: </vt:lpstr>
      <vt:lpstr>Выбор  шаблона оформления для выполнения индивидуального проектного задания</vt:lpstr>
      <vt:lpstr>Скриншот оформления сайта.</vt:lpstr>
      <vt:lpstr>Термины 10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Практическое занятие 10.  Подбор элементов оформления сайта по заданному дизайну (Создание  и подключение библиотеки стилей css )</dc:title>
  <dc:creator>Elena</dc:creator>
  <cp:lastModifiedBy>MyPC</cp:lastModifiedBy>
  <cp:revision>1</cp:revision>
  <dcterms:created xsi:type="dcterms:W3CDTF">2022-11-14T06:38:37Z</dcterms:created>
  <dcterms:modified xsi:type="dcterms:W3CDTF">2022-12-03T11:52:20Z</dcterms:modified>
</cp:coreProperties>
</file>